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7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8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B61CFB-59CD-42C3-84CE-43D538DD7068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6CA494-FD5C-43A7-B514-E9544286952D}">
      <dgm:prSet phldrT="[Text]" custT="1"/>
      <dgm:spPr/>
      <dgm:t>
        <a:bodyPr/>
        <a:lstStyle/>
        <a:p>
          <a:r>
            <a:rPr lang="en-US" sz="4000" b="1" dirty="0"/>
            <a:t>FT(x) - FAO in Training</a:t>
          </a:r>
          <a:endParaRPr lang="en-US" sz="2400" b="1" dirty="0"/>
        </a:p>
      </dgm:t>
    </dgm:pt>
    <dgm:pt modelId="{BD77C3FD-3C31-4CFF-9F5B-60D4084D4C94}" type="parTrans" cxnId="{ED486018-9B37-40E0-9FCA-657E5E7B40E2}">
      <dgm:prSet/>
      <dgm:spPr/>
      <dgm:t>
        <a:bodyPr/>
        <a:lstStyle/>
        <a:p>
          <a:endParaRPr lang="en-US"/>
        </a:p>
      </dgm:t>
    </dgm:pt>
    <dgm:pt modelId="{17416C2E-C951-4F1D-B9D9-9FB8A91BCAD7}" type="sibTrans" cxnId="{ED486018-9B37-40E0-9FCA-657E5E7B40E2}">
      <dgm:prSet/>
      <dgm:spPr/>
      <dgm:t>
        <a:bodyPr/>
        <a:lstStyle/>
        <a:p>
          <a:endParaRPr lang="en-US"/>
        </a:p>
      </dgm:t>
    </dgm:pt>
    <dgm:pt modelId="{6D72B197-C86B-4FFC-951C-34A24AD0D541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300" b="1" dirty="0"/>
            <a:t>* Awarded upon Change of Designator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300" b="1" dirty="0"/>
            <a:t>* Requirements for designation as fully qualified</a:t>
          </a:r>
        </a:p>
      </dgm:t>
    </dgm:pt>
    <dgm:pt modelId="{FD036547-1240-4650-A03A-929D260FAB64}" type="parTrans" cxnId="{6A9ABFBD-1EAA-40AE-AE40-B6AB303EA0A7}">
      <dgm:prSet/>
      <dgm:spPr/>
      <dgm:t>
        <a:bodyPr/>
        <a:lstStyle/>
        <a:p>
          <a:endParaRPr lang="en-US"/>
        </a:p>
      </dgm:t>
    </dgm:pt>
    <dgm:pt modelId="{EC333EC3-0FC6-411B-BD55-D9B273654A07}" type="sibTrans" cxnId="{6A9ABFBD-1EAA-40AE-AE40-B6AB303EA0A7}">
      <dgm:prSet/>
      <dgm:spPr/>
      <dgm:t>
        <a:bodyPr/>
        <a:lstStyle/>
        <a:p>
          <a:endParaRPr lang="en-US"/>
        </a:p>
      </dgm:t>
    </dgm:pt>
    <dgm:pt modelId="{CBB03217-401F-4827-9591-263DC90B48C6}">
      <dgm:prSet phldrT="[Text]" custT="1"/>
      <dgm:spPr/>
      <dgm:t>
        <a:bodyPr/>
        <a:lstStyle/>
        <a:p>
          <a:r>
            <a:rPr lang="en-US" sz="4000" b="1" dirty="0"/>
            <a:t>FA(x) – Fully Qualified FAO</a:t>
          </a:r>
        </a:p>
      </dgm:t>
    </dgm:pt>
    <dgm:pt modelId="{38DFBDE0-559C-4229-9757-D4D220FE12F3}" type="parTrans" cxnId="{44152881-7400-4C45-A04E-9C109B34EB1F}">
      <dgm:prSet/>
      <dgm:spPr/>
      <dgm:t>
        <a:bodyPr/>
        <a:lstStyle/>
        <a:p>
          <a:endParaRPr lang="en-US"/>
        </a:p>
      </dgm:t>
    </dgm:pt>
    <dgm:pt modelId="{2743BA2C-A36A-400C-8729-071C7C118140}" type="sibTrans" cxnId="{44152881-7400-4C45-A04E-9C109B34EB1F}">
      <dgm:prSet/>
      <dgm:spPr/>
      <dgm:t>
        <a:bodyPr/>
        <a:lstStyle/>
        <a:p>
          <a:endParaRPr lang="en-US"/>
        </a:p>
      </dgm:t>
    </dgm:pt>
    <dgm:pt modelId="{21333A1B-9F10-4A2B-9A5F-A0EAC1895103}">
      <dgm:prSet phldrT="[Text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None/>
          </a:pPr>
          <a:r>
            <a:rPr lang="en-US" sz="1300" b="1" dirty="0"/>
            <a:t>* Regionally-focused Masters Degree or CCW</a:t>
          </a:r>
        </a:p>
        <a:p>
          <a:pPr algn="ctr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None/>
          </a:pPr>
          <a:r>
            <a:rPr lang="en-US" sz="1300" b="1" dirty="0"/>
            <a:t>* Initial Orientation Course – Joint FAO Phase I Course</a:t>
          </a:r>
        </a:p>
        <a:p>
          <a:pPr algn="ctr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None/>
          </a:pPr>
          <a:r>
            <a:rPr lang="en-US" sz="1300" b="1" dirty="0"/>
            <a:t>* In-theater duty experience of 1 year (can be waived to 6 months</a:t>
          </a:r>
        </a:p>
      </dgm:t>
    </dgm:pt>
    <dgm:pt modelId="{524108F3-5389-4238-8AAF-F6EF684A9F33}" type="parTrans" cxnId="{B9F4FF0B-E335-4DAF-876D-48511C76590D}">
      <dgm:prSet/>
      <dgm:spPr/>
      <dgm:t>
        <a:bodyPr/>
        <a:lstStyle/>
        <a:p>
          <a:endParaRPr lang="en-US"/>
        </a:p>
      </dgm:t>
    </dgm:pt>
    <dgm:pt modelId="{6446018C-4B04-4A47-A6D4-03B2E24011DC}" type="sibTrans" cxnId="{B9F4FF0B-E335-4DAF-876D-48511C76590D}">
      <dgm:prSet/>
      <dgm:spPr/>
      <dgm:t>
        <a:bodyPr/>
        <a:lstStyle/>
        <a:p>
          <a:endParaRPr lang="en-US"/>
        </a:p>
      </dgm:t>
    </dgm:pt>
    <dgm:pt modelId="{2EDAC25F-969D-480B-9225-1EC13D2E7B7B}" type="pres">
      <dgm:prSet presAssocID="{A5B61CFB-59CD-42C3-84CE-43D538DD7068}" presName="Name0" presStyleCnt="0">
        <dgm:presLayoutVars>
          <dgm:dir/>
          <dgm:animLvl val="lvl"/>
          <dgm:resizeHandles val="exact"/>
        </dgm:presLayoutVars>
      </dgm:prSet>
      <dgm:spPr/>
    </dgm:pt>
    <dgm:pt modelId="{D973C4C8-6042-42C1-8552-29ADAB42B19F}" type="pres">
      <dgm:prSet presAssocID="{CBB03217-401F-4827-9591-263DC90B48C6}" presName="boxAndChildren" presStyleCnt="0"/>
      <dgm:spPr/>
    </dgm:pt>
    <dgm:pt modelId="{88918828-AB48-4638-8E17-3ABCA4A7EA1C}" type="pres">
      <dgm:prSet presAssocID="{CBB03217-401F-4827-9591-263DC90B48C6}" presName="parentTextBox" presStyleLbl="node1" presStyleIdx="0" presStyleCnt="2"/>
      <dgm:spPr/>
    </dgm:pt>
    <dgm:pt modelId="{822327D0-7AC0-4D8B-990A-DB7E71FD7B20}" type="pres">
      <dgm:prSet presAssocID="{CBB03217-401F-4827-9591-263DC90B48C6}" presName="entireBox" presStyleLbl="node1" presStyleIdx="0" presStyleCnt="2"/>
      <dgm:spPr/>
    </dgm:pt>
    <dgm:pt modelId="{ACCFDA54-23F5-4844-BEBB-4E99C39EEA89}" type="pres">
      <dgm:prSet presAssocID="{CBB03217-401F-4827-9591-263DC90B48C6}" presName="descendantBox" presStyleCnt="0"/>
      <dgm:spPr/>
    </dgm:pt>
    <dgm:pt modelId="{81C0F6CA-B141-4AA6-B0A7-E744540380A0}" type="pres">
      <dgm:prSet presAssocID="{21333A1B-9F10-4A2B-9A5F-A0EAC1895103}" presName="childTextBox" presStyleLbl="fgAccFollowNode1" presStyleIdx="0" presStyleCnt="2">
        <dgm:presLayoutVars>
          <dgm:bulletEnabled val="1"/>
        </dgm:presLayoutVars>
      </dgm:prSet>
      <dgm:spPr/>
    </dgm:pt>
    <dgm:pt modelId="{12FB04A8-951E-4EE7-9C0D-3CDA7452C653}" type="pres">
      <dgm:prSet presAssocID="{17416C2E-C951-4F1D-B9D9-9FB8A91BCAD7}" presName="sp" presStyleCnt="0"/>
      <dgm:spPr/>
    </dgm:pt>
    <dgm:pt modelId="{6FC70F88-52AC-4B1E-8750-78F321F7BA03}" type="pres">
      <dgm:prSet presAssocID="{E96CA494-FD5C-43A7-B514-E9544286952D}" presName="arrowAndChildren" presStyleCnt="0"/>
      <dgm:spPr/>
    </dgm:pt>
    <dgm:pt modelId="{A6B0AE7D-9CB8-4F3F-92B3-E9B3DA4B1D0F}" type="pres">
      <dgm:prSet presAssocID="{E96CA494-FD5C-43A7-B514-E9544286952D}" presName="parentTextArrow" presStyleLbl="node1" presStyleIdx="0" presStyleCnt="2"/>
      <dgm:spPr/>
    </dgm:pt>
    <dgm:pt modelId="{0BEC134A-9C15-4C41-A6D2-BA0D2550F788}" type="pres">
      <dgm:prSet presAssocID="{E96CA494-FD5C-43A7-B514-E9544286952D}" presName="arrow" presStyleLbl="node1" presStyleIdx="1" presStyleCnt="2" custLinFactNeighborX="55" custLinFactNeighborY="-17176"/>
      <dgm:spPr/>
    </dgm:pt>
    <dgm:pt modelId="{D2B706F6-CB74-45BE-A00B-FA936C3A612C}" type="pres">
      <dgm:prSet presAssocID="{E96CA494-FD5C-43A7-B514-E9544286952D}" presName="descendantArrow" presStyleCnt="0"/>
      <dgm:spPr/>
    </dgm:pt>
    <dgm:pt modelId="{AEAEE605-FF50-448E-BC01-B6A6F14F37C2}" type="pres">
      <dgm:prSet presAssocID="{6D72B197-C86B-4FFC-951C-34A24AD0D541}" presName="childTextArrow" presStyleLbl="fgAccFollowNode1" presStyleIdx="1" presStyleCnt="2" custLinFactNeighborX="4516" custLinFactNeighborY="-3486">
        <dgm:presLayoutVars>
          <dgm:bulletEnabled val="1"/>
        </dgm:presLayoutVars>
      </dgm:prSet>
      <dgm:spPr/>
    </dgm:pt>
  </dgm:ptLst>
  <dgm:cxnLst>
    <dgm:cxn modelId="{B9F4FF0B-E335-4DAF-876D-48511C76590D}" srcId="{CBB03217-401F-4827-9591-263DC90B48C6}" destId="{21333A1B-9F10-4A2B-9A5F-A0EAC1895103}" srcOrd="0" destOrd="0" parTransId="{524108F3-5389-4238-8AAF-F6EF684A9F33}" sibTransId="{6446018C-4B04-4A47-A6D4-03B2E24011DC}"/>
    <dgm:cxn modelId="{ED486018-9B37-40E0-9FCA-657E5E7B40E2}" srcId="{A5B61CFB-59CD-42C3-84CE-43D538DD7068}" destId="{E96CA494-FD5C-43A7-B514-E9544286952D}" srcOrd="0" destOrd="0" parTransId="{BD77C3FD-3C31-4CFF-9F5B-60D4084D4C94}" sibTransId="{17416C2E-C951-4F1D-B9D9-9FB8A91BCAD7}"/>
    <dgm:cxn modelId="{A83C091A-F224-4E7F-8F02-83F6D4EB2B08}" type="presOf" srcId="{CBB03217-401F-4827-9591-263DC90B48C6}" destId="{822327D0-7AC0-4D8B-990A-DB7E71FD7B20}" srcOrd="1" destOrd="0" presId="urn:microsoft.com/office/officeart/2005/8/layout/process4"/>
    <dgm:cxn modelId="{E953342E-F16D-406C-863B-A1F0E8F74D9D}" type="presOf" srcId="{21333A1B-9F10-4A2B-9A5F-A0EAC1895103}" destId="{81C0F6CA-B141-4AA6-B0A7-E744540380A0}" srcOrd="0" destOrd="0" presId="urn:microsoft.com/office/officeart/2005/8/layout/process4"/>
    <dgm:cxn modelId="{9FB7413E-9AF7-4CE8-B7BA-97239FBDADCE}" type="presOf" srcId="{CBB03217-401F-4827-9591-263DC90B48C6}" destId="{88918828-AB48-4638-8E17-3ABCA4A7EA1C}" srcOrd="0" destOrd="0" presId="urn:microsoft.com/office/officeart/2005/8/layout/process4"/>
    <dgm:cxn modelId="{CB37E95C-2E08-4415-A85F-2964FF48979F}" type="presOf" srcId="{A5B61CFB-59CD-42C3-84CE-43D538DD7068}" destId="{2EDAC25F-969D-480B-9225-1EC13D2E7B7B}" srcOrd="0" destOrd="0" presId="urn:microsoft.com/office/officeart/2005/8/layout/process4"/>
    <dgm:cxn modelId="{A8801444-1D85-4AC0-A8FF-BC1280A3D023}" type="presOf" srcId="{6D72B197-C86B-4FFC-951C-34A24AD0D541}" destId="{AEAEE605-FF50-448E-BC01-B6A6F14F37C2}" srcOrd="0" destOrd="0" presId="urn:microsoft.com/office/officeart/2005/8/layout/process4"/>
    <dgm:cxn modelId="{BD91D16A-83C9-4151-ADE9-D644D41A98EE}" type="presOf" srcId="{E96CA494-FD5C-43A7-B514-E9544286952D}" destId="{A6B0AE7D-9CB8-4F3F-92B3-E9B3DA4B1D0F}" srcOrd="0" destOrd="0" presId="urn:microsoft.com/office/officeart/2005/8/layout/process4"/>
    <dgm:cxn modelId="{44152881-7400-4C45-A04E-9C109B34EB1F}" srcId="{A5B61CFB-59CD-42C3-84CE-43D538DD7068}" destId="{CBB03217-401F-4827-9591-263DC90B48C6}" srcOrd="1" destOrd="0" parTransId="{38DFBDE0-559C-4229-9757-D4D220FE12F3}" sibTransId="{2743BA2C-A36A-400C-8729-071C7C118140}"/>
    <dgm:cxn modelId="{6A9ABFBD-1EAA-40AE-AE40-B6AB303EA0A7}" srcId="{E96CA494-FD5C-43A7-B514-E9544286952D}" destId="{6D72B197-C86B-4FFC-951C-34A24AD0D541}" srcOrd="0" destOrd="0" parTransId="{FD036547-1240-4650-A03A-929D260FAB64}" sibTransId="{EC333EC3-0FC6-411B-BD55-D9B273654A07}"/>
    <dgm:cxn modelId="{12D4B5F7-9192-4DB8-9AC9-24DDAD945882}" type="presOf" srcId="{E96CA494-FD5C-43A7-B514-E9544286952D}" destId="{0BEC134A-9C15-4C41-A6D2-BA0D2550F788}" srcOrd="1" destOrd="0" presId="urn:microsoft.com/office/officeart/2005/8/layout/process4"/>
    <dgm:cxn modelId="{E011705D-1649-4F62-85EA-1DCD18170423}" type="presParOf" srcId="{2EDAC25F-969D-480B-9225-1EC13D2E7B7B}" destId="{D973C4C8-6042-42C1-8552-29ADAB42B19F}" srcOrd="0" destOrd="0" presId="urn:microsoft.com/office/officeart/2005/8/layout/process4"/>
    <dgm:cxn modelId="{6893E633-0C35-4822-915F-7426FB9B859B}" type="presParOf" srcId="{D973C4C8-6042-42C1-8552-29ADAB42B19F}" destId="{88918828-AB48-4638-8E17-3ABCA4A7EA1C}" srcOrd="0" destOrd="0" presId="urn:microsoft.com/office/officeart/2005/8/layout/process4"/>
    <dgm:cxn modelId="{7ABB1B8D-266E-4E91-981E-180C29CD7881}" type="presParOf" srcId="{D973C4C8-6042-42C1-8552-29ADAB42B19F}" destId="{822327D0-7AC0-4D8B-990A-DB7E71FD7B20}" srcOrd="1" destOrd="0" presId="urn:microsoft.com/office/officeart/2005/8/layout/process4"/>
    <dgm:cxn modelId="{0746C051-283D-40C4-A44E-FD179A1F8E6F}" type="presParOf" srcId="{D973C4C8-6042-42C1-8552-29ADAB42B19F}" destId="{ACCFDA54-23F5-4844-BEBB-4E99C39EEA89}" srcOrd="2" destOrd="0" presId="urn:microsoft.com/office/officeart/2005/8/layout/process4"/>
    <dgm:cxn modelId="{04EEF0A1-DD14-4CA1-ADB8-5D3F22D916E9}" type="presParOf" srcId="{ACCFDA54-23F5-4844-BEBB-4E99C39EEA89}" destId="{81C0F6CA-B141-4AA6-B0A7-E744540380A0}" srcOrd="0" destOrd="0" presId="urn:microsoft.com/office/officeart/2005/8/layout/process4"/>
    <dgm:cxn modelId="{DD3BE75D-A21A-48CA-9283-9DE62A3C4C8C}" type="presParOf" srcId="{2EDAC25F-969D-480B-9225-1EC13D2E7B7B}" destId="{12FB04A8-951E-4EE7-9C0D-3CDA7452C653}" srcOrd="1" destOrd="0" presId="urn:microsoft.com/office/officeart/2005/8/layout/process4"/>
    <dgm:cxn modelId="{E96F2103-8CA6-4C08-8334-82157DF6691F}" type="presParOf" srcId="{2EDAC25F-969D-480B-9225-1EC13D2E7B7B}" destId="{6FC70F88-52AC-4B1E-8750-78F321F7BA03}" srcOrd="2" destOrd="0" presId="urn:microsoft.com/office/officeart/2005/8/layout/process4"/>
    <dgm:cxn modelId="{5E0B0E04-DD4F-426A-BB32-9D8D42B66932}" type="presParOf" srcId="{6FC70F88-52AC-4B1E-8750-78F321F7BA03}" destId="{A6B0AE7D-9CB8-4F3F-92B3-E9B3DA4B1D0F}" srcOrd="0" destOrd="0" presId="urn:microsoft.com/office/officeart/2005/8/layout/process4"/>
    <dgm:cxn modelId="{48A7E484-88AB-4AB9-8BA2-21B63E6D72E9}" type="presParOf" srcId="{6FC70F88-52AC-4B1E-8750-78F321F7BA03}" destId="{0BEC134A-9C15-4C41-A6D2-BA0D2550F788}" srcOrd="1" destOrd="0" presId="urn:microsoft.com/office/officeart/2005/8/layout/process4"/>
    <dgm:cxn modelId="{C99BFD38-F4EF-41B1-AB31-3B0CCFC6C99E}" type="presParOf" srcId="{6FC70F88-52AC-4B1E-8750-78F321F7BA03}" destId="{D2B706F6-CB74-45BE-A00B-FA936C3A612C}" srcOrd="2" destOrd="0" presId="urn:microsoft.com/office/officeart/2005/8/layout/process4"/>
    <dgm:cxn modelId="{CB789CF8-B6DD-4C6A-AF5D-D8449CE99EEF}" type="presParOf" srcId="{D2B706F6-CB74-45BE-A00B-FA936C3A612C}" destId="{AEAEE605-FF50-448E-BC01-B6A6F14F37C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2ABFF3-D625-4CA4-852F-93C3B0E99EA6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2CDAA5-9BB8-4F70-AC77-7C9C64FDD2AD}">
      <dgm:prSet phldrT="[Text]"/>
      <dgm:spPr/>
      <dgm:t>
        <a:bodyPr/>
        <a:lstStyle/>
        <a:p>
          <a:r>
            <a:rPr lang="en-US" b="1" dirty="0"/>
            <a:t>FAO submits AQD Request</a:t>
          </a:r>
        </a:p>
      </dgm:t>
    </dgm:pt>
    <dgm:pt modelId="{9D4A7770-281E-4402-8706-11FEEB764324}" type="parTrans" cxnId="{71E48693-1298-4BFB-B911-E66226FA23C4}">
      <dgm:prSet/>
      <dgm:spPr/>
      <dgm:t>
        <a:bodyPr/>
        <a:lstStyle/>
        <a:p>
          <a:endParaRPr lang="en-US"/>
        </a:p>
      </dgm:t>
    </dgm:pt>
    <dgm:pt modelId="{C8CC4AD8-EA15-41C0-8AF6-D3DA0D03DF76}" type="sibTrans" cxnId="{71E48693-1298-4BFB-B911-E66226FA23C4}">
      <dgm:prSet/>
      <dgm:spPr/>
      <dgm:t>
        <a:bodyPr/>
        <a:lstStyle/>
        <a:p>
          <a:endParaRPr lang="en-US"/>
        </a:p>
      </dgm:t>
    </dgm:pt>
    <dgm:pt modelId="{E6C5AB52-2E2C-420C-B64D-1D236E62937F}">
      <dgm:prSet phldrT="[Text]"/>
      <dgm:spPr/>
      <dgm:t>
        <a:bodyPr/>
        <a:lstStyle/>
        <a:p>
          <a:r>
            <a:rPr lang="en-US" b="1" dirty="0"/>
            <a:t>FAO Training &amp; Qual Officer Approval</a:t>
          </a:r>
        </a:p>
      </dgm:t>
    </dgm:pt>
    <dgm:pt modelId="{DEAA620F-4C9A-4470-8C72-9986270C6434}" type="parTrans" cxnId="{FD8C956B-87FF-4677-9B2F-0F9325440438}">
      <dgm:prSet/>
      <dgm:spPr/>
      <dgm:t>
        <a:bodyPr/>
        <a:lstStyle/>
        <a:p>
          <a:endParaRPr lang="en-US"/>
        </a:p>
      </dgm:t>
    </dgm:pt>
    <dgm:pt modelId="{C7C2EA54-FB25-4810-BC5C-92E5F72075C6}" type="sibTrans" cxnId="{FD8C956B-87FF-4677-9B2F-0F9325440438}">
      <dgm:prSet/>
      <dgm:spPr/>
      <dgm:t>
        <a:bodyPr/>
        <a:lstStyle/>
        <a:p>
          <a:endParaRPr lang="en-US"/>
        </a:p>
      </dgm:t>
    </dgm:pt>
    <dgm:pt modelId="{5AEA4DAF-BBF4-4121-90F1-191A0A81803E}">
      <dgm:prSet phldrT="[Text]"/>
      <dgm:spPr/>
      <dgm:t>
        <a:bodyPr/>
        <a:lstStyle/>
        <a:p>
          <a:r>
            <a:rPr lang="en-US" b="1" dirty="0"/>
            <a:t>FOA COS Approval</a:t>
          </a:r>
        </a:p>
      </dgm:t>
    </dgm:pt>
    <dgm:pt modelId="{98D2641E-13E8-4962-9FF6-E1219CECA1E6}" type="parTrans" cxnId="{C8B30D7F-0FB5-4BF4-9280-BAA8145AA985}">
      <dgm:prSet/>
      <dgm:spPr/>
      <dgm:t>
        <a:bodyPr/>
        <a:lstStyle/>
        <a:p>
          <a:endParaRPr lang="en-US"/>
        </a:p>
      </dgm:t>
    </dgm:pt>
    <dgm:pt modelId="{A3CCC689-1971-4AF8-A629-F56696BE5BE0}" type="sibTrans" cxnId="{C8B30D7F-0FB5-4BF4-9280-BAA8145AA985}">
      <dgm:prSet/>
      <dgm:spPr/>
      <dgm:t>
        <a:bodyPr/>
        <a:lstStyle/>
        <a:p>
          <a:endParaRPr lang="en-US"/>
        </a:p>
      </dgm:t>
    </dgm:pt>
    <dgm:pt modelId="{06B462D8-64D5-4AC8-9278-53F67F337598}">
      <dgm:prSet phldrT="[Text]"/>
      <dgm:spPr/>
      <dgm:t>
        <a:bodyPr/>
        <a:lstStyle/>
        <a:p>
          <a:r>
            <a:rPr lang="en-US" b="1" dirty="0"/>
            <a:t> FAO OCM Approval</a:t>
          </a:r>
        </a:p>
      </dgm:t>
    </dgm:pt>
    <dgm:pt modelId="{09CCB633-6368-43D9-B76E-E1919E6B491E}" type="parTrans" cxnId="{91350640-1C88-4C68-A93A-9EDF7C79B569}">
      <dgm:prSet/>
      <dgm:spPr/>
      <dgm:t>
        <a:bodyPr/>
        <a:lstStyle/>
        <a:p>
          <a:endParaRPr lang="en-US"/>
        </a:p>
      </dgm:t>
    </dgm:pt>
    <dgm:pt modelId="{733A34B5-59D7-430A-A13E-9D48D312E7A6}" type="sibTrans" cxnId="{91350640-1C88-4C68-A93A-9EDF7C79B569}">
      <dgm:prSet/>
      <dgm:spPr/>
      <dgm:t>
        <a:bodyPr/>
        <a:lstStyle/>
        <a:p>
          <a:endParaRPr lang="en-US"/>
        </a:p>
      </dgm:t>
    </dgm:pt>
    <dgm:pt modelId="{A8C145F2-0083-4A56-AAF9-46C4AA42600A}">
      <dgm:prSet phldrT="[Text]"/>
      <dgm:spPr/>
      <dgm:t>
        <a:bodyPr/>
        <a:lstStyle/>
        <a:p>
          <a:r>
            <a:rPr lang="en-US" b="1" dirty="0"/>
            <a:t>PERS-911D Awarding</a:t>
          </a:r>
        </a:p>
      </dgm:t>
    </dgm:pt>
    <dgm:pt modelId="{6CAE2E8D-36B9-438F-9747-FABF14179985}" type="parTrans" cxnId="{1F9E7081-34E1-4158-98E9-98FE6DBBEE50}">
      <dgm:prSet/>
      <dgm:spPr/>
      <dgm:t>
        <a:bodyPr/>
        <a:lstStyle/>
        <a:p>
          <a:endParaRPr lang="en-US"/>
        </a:p>
      </dgm:t>
    </dgm:pt>
    <dgm:pt modelId="{37C1E05B-9634-466C-B3D6-667AB63007DB}" type="sibTrans" cxnId="{1F9E7081-34E1-4158-98E9-98FE6DBBEE50}">
      <dgm:prSet/>
      <dgm:spPr/>
      <dgm:t>
        <a:bodyPr/>
        <a:lstStyle/>
        <a:p>
          <a:endParaRPr lang="en-US"/>
        </a:p>
      </dgm:t>
    </dgm:pt>
    <dgm:pt modelId="{3C8EA77E-38DB-424C-AC30-57DF93A3762B}" type="pres">
      <dgm:prSet presAssocID="{3A2ABFF3-D625-4CA4-852F-93C3B0E99EA6}" presName="Name0" presStyleCnt="0">
        <dgm:presLayoutVars>
          <dgm:dir/>
          <dgm:resizeHandles val="exact"/>
        </dgm:presLayoutVars>
      </dgm:prSet>
      <dgm:spPr/>
    </dgm:pt>
    <dgm:pt modelId="{FDA79DAF-9693-4D31-A7A2-9893263C5CE6}" type="pres">
      <dgm:prSet presAssocID="{622CDAA5-9BB8-4F70-AC77-7C9C64FDD2AD}" presName="composite" presStyleCnt="0"/>
      <dgm:spPr/>
    </dgm:pt>
    <dgm:pt modelId="{CCD6A156-97E5-47F3-9D54-A09D75824CFE}" type="pres">
      <dgm:prSet presAssocID="{622CDAA5-9BB8-4F70-AC77-7C9C64FDD2AD}" presName="bgChev" presStyleLbl="node1" presStyleIdx="0" presStyleCnt="5"/>
      <dgm:spPr/>
    </dgm:pt>
    <dgm:pt modelId="{DCE549AC-282C-46DE-ACCE-E4315ADB6E38}" type="pres">
      <dgm:prSet presAssocID="{622CDAA5-9BB8-4F70-AC77-7C9C64FDD2AD}" presName="txNode" presStyleLbl="fgAcc1" presStyleIdx="0" presStyleCnt="5">
        <dgm:presLayoutVars>
          <dgm:bulletEnabled val="1"/>
        </dgm:presLayoutVars>
      </dgm:prSet>
      <dgm:spPr/>
    </dgm:pt>
    <dgm:pt modelId="{A5F651EE-15A9-4EE1-87FB-C94E879FF367}" type="pres">
      <dgm:prSet presAssocID="{C8CC4AD8-EA15-41C0-8AF6-D3DA0D03DF76}" presName="compositeSpace" presStyleCnt="0"/>
      <dgm:spPr/>
    </dgm:pt>
    <dgm:pt modelId="{AC3B88CC-ED08-4035-AFE5-607378AFAB60}" type="pres">
      <dgm:prSet presAssocID="{E6C5AB52-2E2C-420C-B64D-1D236E62937F}" presName="composite" presStyleCnt="0"/>
      <dgm:spPr/>
    </dgm:pt>
    <dgm:pt modelId="{089AD36D-C2C0-47C4-8DF0-3987BACD1762}" type="pres">
      <dgm:prSet presAssocID="{E6C5AB52-2E2C-420C-B64D-1D236E62937F}" presName="bgChev" presStyleLbl="node1" presStyleIdx="1" presStyleCnt="5"/>
      <dgm:spPr/>
    </dgm:pt>
    <dgm:pt modelId="{FF46D80E-FA55-446B-B40E-6720AFF0730B}" type="pres">
      <dgm:prSet presAssocID="{E6C5AB52-2E2C-420C-B64D-1D236E62937F}" presName="txNode" presStyleLbl="fgAcc1" presStyleIdx="1" presStyleCnt="5">
        <dgm:presLayoutVars>
          <dgm:bulletEnabled val="1"/>
        </dgm:presLayoutVars>
      </dgm:prSet>
      <dgm:spPr/>
    </dgm:pt>
    <dgm:pt modelId="{748D6763-860C-42EC-B433-9CD827F2E6DF}" type="pres">
      <dgm:prSet presAssocID="{C7C2EA54-FB25-4810-BC5C-92E5F72075C6}" presName="compositeSpace" presStyleCnt="0"/>
      <dgm:spPr/>
    </dgm:pt>
    <dgm:pt modelId="{CA230D71-D149-49BC-90D4-BE7DD5BBA5A7}" type="pres">
      <dgm:prSet presAssocID="{5AEA4DAF-BBF4-4121-90F1-191A0A81803E}" presName="composite" presStyleCnt="0"/>
      <dgm:spPr/>
    </dgm:pt>
    <dgm:pt modelId="{E0C72C33-93DC-4765-9A52-8739C1A27627}" type="pres">
      <dgm:prSet presAssocID="{5AEA4DAF-BBF4-4121-90F1-191A0A81803E}" presName="bgChev" presStyleLbl="node1" presStyleIdx="2" presStyleCnt="5"/>
      <dgm:spPr/>
    </dgm:pt>
    <dgm:pt modelId="{99688585-7D71-4495-B96F-8A8794A86FFB}" type="pres">
      <dgm:prSet presAssocID="{5AEA4DAF-BBF4-4121-90F1-191A0A81803E}" presName="txNode" presStyleLbl="fgAcc1" presStyleIdx="2" presStyleCnt="5">
        <dgm:presLayoutVars>
          <dgm:bulletEnabled val="1"/>
        </dgm:presLayoutVars>
      </dgm:prSet>
      <dgm:spPr/>
    </dgm:pt>
    <dgm:pt modelId="{5D84D19F-A32B-4FA0-B619-9AC541B70E6A}" type="pres">
      <dgm:prSet presAssocID="{A3CCC689-1971-4AF8-A629-F56696BE5BE0}" presName="compositeSpace" presStyleCnt="0"/>
      <dgm:spPr/>
    </dgm:pt>
    <dgm:pt modelId="{9558114D-C0E2-4958-B9BD-0C72F75DA2DC}" type="pres">
      <dgm:prSet presAssocID="{06B462D8-64D5-4AC8-9278-53F67F337598}" presName="composite" presStyleCnt="0"/>
      <dgm:spPr/>
    </dgm:pt>
    <dgm:pt modelId="{C615D3E6-A66D-4860-80C1-A1472D0FFE15}" type="pres">
      <dgm:prSet presAssocID="{06B462D8-64D5-4AC8-9278-53F67F337598}" presName="bgChev" presStyleLbl="node1" presStyleIdx="3" presStyleCnt="5"/>
      <dgm:spPr/>
    </dgm:pt>
    <dgm:pt modelId="{369BB80B-199C-4CCF-88C7-12EE889045EF}" type="pres">
      <dgm:prSet presAssocID="{06B462D8-64D5-4AC8-9278-53F67F337598}" presName="txNode" presStyleLbl="fgAcc1" presStyleIdx="3" presStyleCnt="5">
        <dgm:presLayoutVars>
          <dgm:bulletEnabled val="1"/>
        </dgm:presLayoutVars>
      </dgm:prSet>
      <dgm:spPr/>
    </dgm:pt>
    <dgm:pt modelId="{6188B0CD-E668-49F9-96BA-D15461273FCA}" type="pres">
      <dgm:prSet presAssocID="{733A34B5-59D7-430A-A13E-9D48D312E7A6}" presName="compositeSpace" presStyleCnt="0"/>
      <dgm:spPr/>
    </dgm:pt>
    <dgm:pt modelId="{F148491B-F6AD-4CCA-AD87-8AAC18034C88}" type="pres">
      <dgm:prSet presAssocID="{A8C145F2-0083-4A56-AAF9-46C4AA42600A}" presName="composite" presStyleCnt="0"/>
      <dgm:spPr/>
    </dgm:pt>
    <dgm:pt modelId="{02AFA9ED-2459-4805-922F-9FD6F112B4AB}" type="pres">
      <dgm:prSet presAssocID="{A8C145F2-0083-4A56-AAF9-46C4AA42600A}" presName="bgChev" presStyleLbl="node1" presStyleIdx="4" presStyleCnt="5"/>
      <dgm:spPr/>
    </dgm:pt>
    <dgm:pt modelId="{98931EB7-2234-4C3F-87D5-41E0CAC4ABE0}" type="pres">
      <dgm:prSet presAssocID="{A8C145F2-0083-4A56-AAF9-46C4AA42600A}" presName="txNode" presStyleLbl="fgAcc1" presStyleIdx="4" presStyleCnt="5">
        <dgm:presLayoutVars>
          <dgm:bulletEnabled val="1"/>
        </dgm:presLayoutVars>
      </dgm:prSet>
      <dgm:spPr/>
    </dgm:pt>
  </dgm:ptLst>
  <dgm:cxnLst>
    <dgm:cxn modelId="{8538060E-1A9C-468A-A0E6-864BD041E4FC}" type="presOf" srcId="{622CDAA5-9BB8-4F70-AC77-7C9C64FDD2AD}" destId="{DCE549AC-282C-46DE-ACCE-E4315ADB6E38}" srcOrd="0" destOrd="0" presId="urn:microsoft.com/office/officeart/2005/8/layout/chevronAccent+Icon"/>
    <dgm:cxn modelId="{F4CA6627-2BCB-4230-BE22-A58ED87575B8}" type="presOf" srcId="{3A2ABFF3-D625-4CA4-852F-93C3B0E99EA6}" destId="{3C8EA77E-38DB-424C-AC30-57DF93A3762B}" srcOrd="0" destOrd="0" presId="urn:microsoft.com/office/officeart/2005/8/layout/chevronAccent+Icon"/>
    <dgm:cxn modelId="{91350640-1C88-4C68-A93A-9EDF7C79B569}" srcId="{3A2ABFF3-D625-4CA4-852F-93C3B0E99EA6}" destId="{06B462D8-64D5-4AC8-9278-53F67F337598}" srcOrd="3" destOrd="0" parTransId="{09CCB633-6368-43D9-B76E-E1919E6B491E}" sibTransId="{733A34B5-59D7-430A-A13E-9D48D312E7A6}"/>
    <dgm:cxn modelId="{8B4F1B67-C23E-466B-A5BE-03B9D16A846E}" type="presOf" srcId="{5AEA4DAF-BBF4-4121-90F1-191A0A81803E}" destId="{99688585-7D71-4495-B96F-8A8794A86FFB}" srcOrd="0" destOrd="0" presId="urn:microsoft.com/office/officeart/2005/8/layout/chevronAccent+Icon"/>
    <dgm:cxn modelId="{194CEE68-6FB4-4908-9078-2283D2159936}" type="presOf" srcId="{06B462D8-64D5-4AC8-9278-53F67F337598}" destId="{369BB80B-199C-4CCF-88C7-12EE889045EF}" srcOrd="0" destOrd="0" presId="urn:microsoft.com/office/officeart/2005/8/layout/chevronAccent+Icon"/>
    <dgm:cxn modelId="{FD8C956B-87FF-4677-9B2F-0F9325440438}" srcId="{3A2ABFF3-D625-4CA4-852F-93C3B0E99EA6}" destId="{E6C5AB52-2E2C-420C-B64D-1D236E62937F}" srcOrd="1" destOrd="0" parTransId="{DEAA620F-4C9A-4470-8C72-9986270C6434}" sibTransId="{C7C2EA54-FB25-4810-BC5C-92E5F72075C6}"/>
    <dgm:cxn modelId="{C8B30D7F-0FB5-4BF4-9280-BAA8145AA985}" srcId="{3A2ABFF3-D625-4CA4-852F-93C3B0E99EA6}" destId="{5AEA4DAF-BBF4-4121-90F1-191A0A81803E}" srcOrd="2" destOrd="0" parTransId="{98D2641E-13E8-4962-9FF6-E1219CECA1E6}" sibTransId="{A3CCC689-1971-4AF8-A629-F56696BE5BE0}"/>
    <dgm:cxn modelId="{1F9E7081-34E1-4158-98E9-98FE6DBBEE50}" srcId="{3A2ABFF3-D625-4CA4-852F-93C3B0E99EA6}" destId="{A8C145F2-0083-4A56-AAF9-46C4AA42600A}" srcOrd="4" destOrd="0" parTransId="{6CAE2E8D-36B9-438F-9747-FABF14179985}" sibTransId="{37C1E05B-9634-466C-B3D6-667AB63007DB}"/>
    <dgm:cxn modelId="{71E48693-1298-4BFB-B911-E66226FA23C4}" srcId="{3A2ABFF3-D625-4CA4-852F-93C3B0E99EA6}" destId="{622CDAA5-9BB8-4F70-AC77-7C9C64FDD2AD}" srcOrd="0" destOrd="0" parTransId="{9D4A7770-281E-4402-8706-11FEEB764324}" sibTransId="{C8CC4AD8-EA15-41C0-8AF6-D3DA0D03DF76}"/>
    <dgm:cxn modelId="{F64646D4-D29C-4079-805A-E2B5DB76C65A}" type="presOf" srcId="{A8C145F2-0083-4A56-AAF9-46C4AA42600A}" destId="{98931EB7-2234-4C3F-87D5-41E0CAC4ABE0}" srcOrd="0" destOrd="0" presId="urn:microsoft.com/office/officeart/2005/8/layout/chevronAccent+Icon"/>
    <dgm:cxn modelId="{587196E6-54DF-49C0-9A52-3C6D2B5D6E0C}" type="presOf" srcId="{E6C5AB52-2E2C-420C-B64D-1D236E62937F}" destId="{FF46D80E-FA55-446B-B40E-6720AFF0730B}" srcOrd="0" destOrd="0" presId="urn:microsoft.com/office/officeart/2005/8/layout/chevronAccent+Icon"/>
    <dgm:cxn modelId="{117ED582-307D-4129-8375-ED53B3D5ADE9}" type="presParOf" srcId="{3C8EA77E-38DB-424C-AC30-57DF93A3762B}" destId="{FDA79DAF-9693-4D31-A7A2-9893263C5CE6}" srcOrd="0" destOrd="0" presId="urn:microsoft.com/office/officeart/2005/8/layout/chevronAccent+Icon"/>
    <dgm:cxn modelId="{7F2037DE-32B9-45F3-8BB3-CA8669260D68}" type="presParOf" srcId="{FDA79DAF-9693-4D31-A7A2-9893263C5CE6}" destId="{CCD6A156-97E5-47F3-9D54-A09D75824CFE}" srcOrd="0" destOrd="0" presId="urn:microsoft.com/office/officeart/2005/8/layout/chevronAccent+Icon"/>
    <dgm:cxn modelId="{566B3F3A-CE2C-4E92-AAD6-A9CE04F7C4A8}" type="presParOf" srcId="{FDA79DAF-9693-4D31-A7A2-9893263C5CE6}" destId="{DCE549AC-282C-46DE-ACCE-E4315ADB6E38}" srcOrd="1" destOrd="0" presId="urn:microsoft.com/office/officeart/2005/8/layout/chevronAccent+Icon"/>
    <dgm:cxn modelId="{73DC75A4-5D84-43DC-BEEC-5D377A1A8E91}" type="presParOf" srcId="{3C8EA77E-38DB-424C-AC30-57DF93A3762B}" destId="{A5F651EE-15A9-4EE1-87FB-C94E879FF367}" srcOrd="1" destOrd="0" presId="urn:microsoft.com/office/officeart/2005/8/layout/chevronAccent+Icon"/>
    <dgm:cxn modelId="{7A0C1614-B3B7-4D9A-9581-DF53290034C3}" type="presParOf" srcId="{3C8EA77E-38DB-424C-AC30-57DF93A3762B}" destId="{AC3B88CC-ED08-4035-AFE5-607378AFAB60}" srcOrd="2" destOrd="0" presId="urn:microsoft.com/office/officeart/2005/8/layout/chevronAccent+Icon"/>
    <dgm:cxn modelId="{DE031E55-1364-49FA-9A41-C16DBDC83473}" type="presParOf" srcId="{AC3B88CC-ED08-4035-AFE5-607378AFAB60}" destId="{089AD36D-C2C0-47C4-8DF0-3987BACD1762}" srcOrd="0" destOrd="0" presId="urn:microsoft.com/office/officeart/2005/8/layout/chevronAccent+Icon"/>
    <dgm:cxn modelId="{9C34D61F-289C-4D4A-8B8D-6C977C8AA24F}" type="presParOf" srcId="{AC3B88CC-ED08-4035-AFE5-607378AFAB60}" destId="{FF46D80E-FA55-446B-B40E-6720AFF0730B}" srcOrd="1" destOrd="0" presId="urn:microsoft.com/office/officeart/2005/8/layout/chevronAccent+Icon"/>
    <dgm:cxn modelId="{B14796D2-1AE9-4B57-8192-16DF25D72282}" type="presParOf" srcId="{3C8EA77E-38DB-424C-AC30-57DF93A3762B}" destId="{748D6763-860C-42EC-B433-9CD827F2E6DF}" srcOrd="3" destOrd="0" presId="urn:microsoft.com/office/officeart/2005/8/layout/chevronAccent+Icon"/>
    <dgm:cxn modelId="{E340A3FD-A608-439D-A534-B96439E09E5F}" type="presParOf" srcId="{3C8EA77E-38DB-424C-AC30-57DF93A3762B}" destId="{CA230D71-D149-49BC-90D4-BE7DD5BBA5A7}" srcOrd="4" destOrd="0" presId="urn:microsoft.com/office/officeart/2005/8/layout/chevronAccent+Icon"/>
    <dgm:cxn modelId="{62BBBADF-AE69-424A-AEEF-5E88FE4FD2F9}" type="presParOf" srcId="{CA230D71-D149-49BC-90D4-BE7DD5BBA5A7}" destId="{E0C72C33-93DC-4765-9A52-8739C1A27627}" srcOrd="0" destOrd="0" presId="urn:microsoft.com/office/officeart/2005/8/layout/chevronAccent+Icon"/>
    <dgm:cxn modelId="{A56CFA69-569D-4D47-B39F-7CC5B5746F57}" type="presParOf" srcId="{CA230D71-D149-49BC-90D4-BE7DD5BBA5A7}" destId="{99688585-7D71-4495-B96F-8A8794A86FFB}" srcOrd="1" destOrd="0" presId="urn:microsoft.com/office/officeart/2005/8/layout/chevronAccent+Icon"/>
    <dgm:cxn modelId="{930DDA7C-2B22-49E4-BDE4-6C8C9C1FFC74}" type="presParOf" srcId="{3C8EA77E-38DB-424C-AC30-57DF93A3762B}" destId="{5D84D19F-A32B-4FA0-B619-9AC541B70E6A}" srcOrd="5" destOrd="0" presId="urn:microsoft.com/office/officeart/2005/8/layout/chevronAccent+Icon"/>
    <dgm:cxn modelId="{6B7BD9F3-91AD-489E-A7F1-9141F702F25E}" type="presParOf" srcId="{3C8EA77E-38DB-424C-AC30-57DF93A3762B}" destId="{9558114D-C0E2-4958-B9BD-0C72F75DA2DC}" srcOrd="6" destOrd="0" presId="urn:microsoft.com/office/officeart/2005/8/layout/chevronAccent+Icon"/>
    <dgm:cxn modelId="{97F54857-DD19-44AC-91DC-EAFD90DB3FD8}" type="presParOf" srcId="{9558114D-C0E2-4958-B9BD-0C72F75DA2DC}" destId="{C615D3E6-A66D-4860-80C1-A1472D0FFE15}" srcOrd="0" destOrd="0" presId="urn:microsoft.com/office/officeart/2005/8/layout/chevronAccent+Icon"/>
    <dgm:cxn modelId="{75749772-F8CF-4E68-A3BC-68E3D079D276}" type="presParOf" srcId="{9558114D-C0E2-4958-B9BD-0C72F75DA2DC}" destId="{369BB80B-199C-4CCF-88C7-12EE889045EF}" srcOrd="1" destOrd="0" presId="urn:microsoft.com/office/officeart/2005/8/layout/chevronAccent+Icon"/>
    <dgm:cxn modelId="{64D58941-B7A8-4894-BB6B-64E7B5E63915}" type="presParOf" srcId="{3C8EA77E-38DB-424C-AC30-57DF93A3762B}" destId="{6188B0CD-E668-49F9-96BA-D15461273FCA}" srcOrd="7" destOrd="0" presId="urn:microsoft.com/office/officeart/2005/8/layout/chevronAccent+Icon"/>
    <dgm:cxn modelId="{51E946DF-4460-4761-B3B6-3EF5149DB917}" type="presParOf" srcId="{3C8EA77E-38DB-424C-AC30-57DF93A3762B}" destId="{F148491B-F6AD-4CCA-AD87-8AAC18034C88}" srcOrd="8" destOrd="0" presId="urn:microsoft.com/office/officeart/2005/8/layout/chevronAccent+Icon"/>
    <dgm:cxn modelId="{24F265B0-8931-4E72-9DD0-F3A80E25DBC9}" type="presParOf" srcId="{F148491B-F6AD-4CCA-AD87-8AAC18034C88}" destId="{02AFA9ED-2459-4805-922F-9FD6F112B4AB}" srcOrd="0" destOrd="0" presId="urn:microsoft.com/office/officeart/2005/8/layout/chevronAccent+Icon"/>
    <dgm:cxn modelId="{59B92B93-CA41-49D5-9BFA-4719B7A4E4E5}" type="presParOf" srcId="{F148491B-F6AD-4CCA-AD87-8AAC18034C88}" destId="{98931EB7-2234-4C3F-87D5-41E0CAC4ABE0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2327D0-7AC0-4D8B-990A-DB7E71FD7B20}">
      <dsp:nvSpPr>
        <dsp:cNvPr id="0" name=""/>
        <dsp:cNvSpPr/>
      </dsp:nvSpPr>
      <dsp:spPr>
        <a:xfrm>
          <a:off x="0" y="2078873"/>
          <a:ext cx="10012296" cy="13639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FA(x) – Fully Qualified FAO</a:t>
          </a:r>
        </a:p>
      </dsp:txBody>
      <dsp:txXfrm>
        <a:off x="0" y="2078873"/>
        <a:ext cx="10012296" cy="736541"/>
      </dsp:txXfrm>
    </dsp:sp>
    <dsp:sp modelId="{81C0F6CA-B141-4AA6-B0A7-E744540380A0}">
      <dsp:nvSpPr>
        <dsp:cNvPr id="0" name=""/>
        <dsp:cNvSpPr/>
      </dsp:nvSpPr>
      <dsp:spPr>
        <a:xfrm>
          <a:off x="0" y="2788136"/>
          <a:ext cx="10012296" cy="6274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en-US" sz="1300" b="1" kern="1200" dirty="0"/>
            <a:t>* Regionally-focused Masters Degree or CCW</a:t>
          </a:r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en-US" sz="1300" b="1" kern="1200" dirty="0"/>
            <a:t>* Initial Orientation Course – Joint FAO Phase I Course</a:t>
          </a:r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None/>
          </a:pPr>
          <a:r>
            <a:rPr lang="en-US" sz="1300" b="1" kern="1200" dirty="0"/>
            <a:t>* In-theater duty experience of 1 year (can be waived to 6 months</a:t>
          </a:r>
        </a:p>
      </dsp:txBody>
      <dsp:txXfrm>
        <a:off x="0" y="2788136"/>
        <a:ext cx="10012296" cy="627424"/>
      </dsp:txXfrm>
    </dsp:sp>
    <dsp:sp modelId="{0BEC134A-9C15-4C41-A6D2-BA0D2550F788}">
      <dsp:nvSpPr>
        <dsp:cNvPr id="0" name=""/>
        <dsp:cNvSpPr/>
      </dsp:nvSpPr>
      <dsp:spPr>
        <a:xfrm rot="10800000">
          <a:off x="0" y="0"/>
          <a:ext cx="10012296" cy="209777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/>
            <a:t>FT(x) - FAO in Training</a:t>
          </a:r>
          <a:endParaRPr lang="en-US" sz="2400" b="1" kern="1200" dirty="0"/>
        </a:p>
      </dsp:txBody>
      <dsp:txXfrm rot="-10800000">
        <a:off x="0" y="0"/>
        <a:ext cx="10012296" cy="736320"/>
      </dsp:txXfrm>
    </dsp:sp>
    <dsp:sp modelId="{AEAEE605-FF50-448E-BC01-B6A6F14F37C2}">
      <dsp:nvSpPr>
        <dsp:cNvPr id="0" name=""/>
        <dsp:cNvSpPr/>
      </dsp:nvSpPr>
      <dsp:spPr>
        <a:xfrm>
          <a:off x="0" y="716008"/>
          <a:ext cx="10012296" cy="62723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300" b="1" kern="1200" dirty="0"/>
            <a:t>* Awarded upon Change of Designator </a:t>
          </a:r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300" b="1" kern="1200" dirty="0"/>
            <a:t>* Requirements for designation as fully qualified</a:t>
          </a:r>
        </a:p>
      </dsp:txBody>
      <dsp:txXfrm>
        <a:off x="0" y="716008"/>
        <a:ext cx="10012296" cy="6272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D6A156-97E5-47F3-9D54-A09D75824CFE}">
      <dsp:nvSpPr>
        <dsp:cNvPr id="0" name=""/>
        <dsp:cNvSpPr/>
      </dsp:nvSpPr>
      <dsp:spPr>
        <a:xfrm>
          <a:off x="1125" y="810036"/>
          <a:ext cx="1260156" cy="486420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E549AC-282C-46DE-ACCE-E4315ADB6E38}">
      <dsp:nvSpPr>
        <dsp:cNvPr id="0" name=""/>
        <dsp:cNvSpPr/>
      </dsp:nvSpPr>
      <dsp:spPr>
        <a:xfrm>
          <a:off x="337167" y="931641"/>
          <a:ext cx="1064131" cy="4864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FAO submits AQD Request</a:t>
          </a:r>
        </a:p>
      </dsp:txBody>
      <dsp:txXfrm>
        <a:off x="351414" y="945888"/>
        <a:ext cx="1035637" cy="457926"/>
      </dsp:txXfrm>
    </dsp:sp>
    <dsp:sp modelId="{089AD36D-C2C0-47C4-8DF0-3987BACD1762}">
      <dsp:nvSpPr>
        <dsp:cNvPr id="0" name=""/>
        <dsp:cNvSpPr/>
      </dsp:nvSpPr>
      <dsp:spPr>
        <a:xfrm>
          <a:off x="1440504" y="810036"/>
          <a:ext cx="1260156" cy="486420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46D80E-FA55-446B-B40E-6720AFF0730B}">
      <dsp:nvSpPr>
        <dsp:cNvPr id="0" name=""/>
        <dsp:cNvSpPr/>
      </dsp:nvSpPr>
      <dsp:spPr>
        <a:xfrm>
          <a:off x="1776545" y="931641"/>
          <a:ext cx="1064131" cy="4864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FAO Training &amp; Qual Officer Approval</a:t>
          </a:r>
        </a:p>
      </dsp:txBody>
      <dsp:txXfrm>
        <a:off x="1790792" y="945888"/>
        <a:ext cx="1035637" cy="457926"/>
      </dsp:txXfrm>
    </dsp:sp>
    <dsp:sp modelId="{E0C72C33-93DC-4765-9A52-8739C1A27627}">
      <dsp:nvSpPr>
        <dsp:cNvPr id="0" name=""/>
        <dsp:cNvSpPr/>
      </dsp:nvSpPr>
      <dsp:spPr>
        <a:xfrm>
          <a:off x="2879882" y="810036"/>
          <a:ext cx="1260156" cy="486420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688585-7D71-4495-B96F-8A8794A86FFB}">
      <dsp:nvSpPr>
        <dsp:cNvPr id="0" name=""/>
        <dsp:cNvSpPr/>
      </dsp:nvSpPr>
      <dsp:spPr>
        <a:xfrm>
          <a:off x="3215924" y="931641"/>
          <a:ext cx="1064131" cy="4864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FOA COS Approval</a:t>
          </a:r>
        </a:p>
      </dsp:txBody>
      <dsp:txXfrm>
        <a:off x="3230171" y="945888"/>
        <a:ext cx="1035637" cy="457926"/>
      </dsp:txXfrm>
    </dsp:sp>
    <dsp:sp modelId="{C615D3E6-A66D-4860-80C1-A1472D0FFE15}">
      <dsp:nvSpPr>
        <dsp:cNvPr id="0" name=""/>
        <dsp:cNvSpPr/>
      </dsp:nvSpPr>
      <dsp:spPr>
        <a:xfrm>
          <a:off x="4319261" y="810036"/>
          <a:ext cx="1260156" cy="486420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9BB80B-199C-4CCF-88C7-12EE889045EF}">
      <dsp:nvSpPr>
        <dsp:cNvPr id="0" name=""/>
        <dsp:cNvSpPr/>
      </dsp:nvSpPr>
      <dsp:spPr>
        <a:xfrm>
          <a:off x="4655302" y="931641"/>
          <a:ext cx="1064131" cy="4864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 FAO OCM Approval</a:t>
          </a:r>
        </a:p>
      </dsp:txBody>
      <dsp:txXfrm>
        <a:off x="4669549" y="945888"/>
        <a:ext cx="1035637" cy="457926"/>
      </dsp:txXfrm>
    </dsp:sp>
    <dsp:sp modelId="{02AFA9ED-2459-4805-922F-9FD6F112B4AB}">
      <dsp:nvSpPr>
        <dsp:cNvPr id="0" name=""/>
        <dsp:cNvSpPr/>
      </dsp:nvSpPr>
      <dsp:spPr>
        <a:xfrm>
          <a:off x="5758639" y="810036"/>
          <a:ext cx="1260156" cy="486420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931EB7-2234-4C3F-87D5-41E0CAC4ABE0}">
      <dsp:nvSpPr>
        <dsp:cNvPr id="0" name=""/>
        <dsp:cNvSpPr/>
      </dsp:nvSpPr>
      <dsp:spPr>
        <a:xfrm>
          <a:off x="6094681" y="931641"/>
          <a:ext cx="1064131" cy="4864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PERS-911D Awarding</a:t>
          </a:r>
        </a:p>
      </dsp:txBody>
      <dsp:txXfrm>
        <a:off x="6108928" y="945888"/>
        <a:ext cx="1035637" cy="4579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072F-6B69-49F0-A994-D206385A5323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F556-57D8-46C0-992A-5A02DF9A5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7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072F-6B69-49F0-A994-D206385A5323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F556-57D8-46C0-992A-5A02DF9A5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61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072F-6B69-49F0-A994-D206385A5323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F556-57D8-46C0-992A-5A02DF9A5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0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072F-6B69-49F0-A994-D206385A5323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F556-57D8-46C0-992A-5A02DF9A5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64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072F-6B69-49F0-A994-D206385A5323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F556-57D8-46C0-992A-5A02DF9A5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184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072F-6B69-49F0-A994-D206385A5323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F556-57D8-46C0-992A-5A02DF9A5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6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072F-6B69-49F0-A994-D206385A5323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F556-57D8-46C0-992A-5A02DF9A5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435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072F-6B69-49F0-A994-D206385A5323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F556-57D8-46C0-992A-5A02DF9A5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516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072F-6B69-49F0-A994-D206385A5323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F556-57D8-46C0-992A-5A02DF9A5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8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072F-6B69-49F0-A994-D206385A5323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F556-57D8-46C0-992A-5A02DF9A5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230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072F-6B69-49F0-A994-D206385A5323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F556-57D8-46C0-992A-5A02DF9A5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922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6072F-6B69-49F0-A994-D206385A5323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DF556-57D8-46C0-992A-5A02DF9A5B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5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5500">
              <a:schemeClr val="bg2">
                <a:lumMod val="90000"/>
              </a:schemeClr>
            </a:gs>
            <a:gs pos="37000">
              <a:srgbClr val="BEC7D9"/>
            </a:gs>
            <a:gs pos="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bg2">
                <a:lumMod val="9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8AAAA94-532A-7705-9D4C-103BB1C15E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901715"/>
              </p:ext>
            </p:extLst>
          </p:nvPr>
        </p:nvGraphicFramePr>
        <p:xfrm>
          <a:off x="1206394" y="731974"/>
          <a:ext cx="10012296" cy="3444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E8EBA73-A973-BD3F-3937-32469F681A56}"/>
              </a:ext>
            </a:extLst>
          </p:cNvPr>
          <p:cNvSpPr txBox="1"/>
          <p:nvPr/>
        </p:nvSpPr>
        <p:spPr>
          <a:xfrm>
            <a:off x="1211869" y="6271634"/>
            <a:ext cx="9768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Note: FFQ - Aviation qualified FAOs; prior naval aviators (1310) in good standing.  Awarded the AQD “FFQ” in addition to an FT(x) or FA(x) AQD.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ABC56D-6282-FA25-A60B-A1BEAC02CE37}"/>
              </a:ext>
            </a:extLst>
          </p:cNvPr>
          <p:cNvSpPr txBox="1"/>
          <p:nvPr/>
        </p:nvSpPr>
        <p:spPr>
          <a:xfrm>
            <a:off x="10511757" y="6608763"/>
            <a:ext cx="14138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u="sng" dirty="0"/>
              <a:t>Revised 6 Feb 2024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4BF2BD-0518-474E-737E-4EE40552C559}"/>
              </a:ext>
            </a:extLst>
          </p:cNvPr>
          <p:cNvSpPr txBox="1"/>
          <p:nvPr/>
        </p:nvSpPr>
        <p:spPr>
          <a:xfrm>
            <a:off x="107575" y="138313"/>
            <a:ext cx="4349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SELRES FAO Community AQD Flow Chart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18E41A-3A40-D553-A51C-F72CE9B78332}"/>
              </a:ext>
            </a:extLst>
          </p:cNvPr>
          <p:cNvSpPr txBox="1"/>
          <p:nvPr/>
        </p:nvSpPr>
        <p:spPr>
          <a:xfrm>
            <a:off x="39209" y="5456026"/>
            <a:ext cx="1342853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sz="1400" u="sng" dirty="0"/>
              <a:t>AOR Code (x) </a:t>
            </a:r>
          </a:p>
          <a:p>
            <a:pPr algn="l" rtl="0" fontAlgn="base">
              <a:buFont typeface="+mj-lt"/>
              <a:buAutoNum type="arabicPeriod"/>
            </a:pPr>
            <a:r>
              <a:rPr lang="en-US" sz="1100" dirty="0"/>
              <a:t> CENTCOM  </a:t>
            </a:r>
          </a:p>
          <a:p>
            <a:pPr algn="l" rtl="0" fontAlgn="base">
              <a:buFont typeface="+mj-lt"/>
              <a:buAutoNum type="arabicPeriod"/>
            </a:pPr>
            <a:r>
              <a:rPr lang="en-US" sz="1100" dirty="0"/>
              <a:t> PACOM  </a:t>
            </a:r>
          </a:p>
          <a:p>
            <a:pPr algn="l" rtl="0" fontAlgn="base">
              <a:buFont typeface="+mj-lt"/>
              <a:buAutoNum type="arabicPeriod"/>
            </a:pPr>
            <a:r>
              <a:rPr lang="en-US" sz="1100" dirty="0"/>
              <a:t> SOUTHCOM  </a:t>
            </a:r>
          </a:p>
          <a:p>
            <a:pPr algn="l" rtl="0" fontAlgn="base">
              <a:buFont typeface="+mj-lt"/>
              <a:buAutoNum type="arabicPeriod"/>
            </a:pPr>
            <a:r>
              <a:rPr lang="en-US" sz="1100" dirty="0"/>
              <a:t> EUCOM  </a:t>
            </a:r>
          </a:p>
          <a:p>
            <a:pPr algn="l" rtl="0" fontAlgn="base">
              <a:buFont typeface="+mj-lt"/>
              <a:buAutoNum type="arabicPeriod"/>
            </a:pPr>
            <a:r>
              <a:rPr lang="en-US" sz="1100" dirty="0"/>
              <a:t> AFRICOM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FACF06-7357-13D7-4D79-E0EF163A9ADE}"/>
              </a:ext>
            </a:extLst>
          </p:cNvPr>
          <p:cNvSpPr txBox="1"/>
          <p:nvPr/>
        </p:nvSpPr>
        <p:spPr>
          <a:xfrm>
            <a:off x="1146571" y="1847390"/>
            <a:ext cx="3537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OSR will reflect “FAO T XXX”</a:t>
            </a:r>
          </a:p>
          <a:p>
            <a:endParaRPr lang="en-US" sz="12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98E290-B793-1CEE-D5D5-89BD5E86812F}"/>
              </a:ext>
            </a:extLst>
          </p:cNvPr>
          <p:cNvSpPr txBox="1"/>
          <p:nvPr/>
        </p:nvSpPr>
        <p:spPr>
          <a:xfrm>
            <a:off x="1189731" y="3886125"/>
            <a:ext cx="3537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OSR will reflect “FAO Q XXX”</a:t>
            </a:r>
          </a:p>
          <a:p>
            <a:endParaRPr lang="en-US" sz="1200" b="1" dirty="0"/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9CC1B091-F0AB-055A-F492-3BDF580DD2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1192546"/>
              </p:ext>
            </p:extLst>
          </p:nvPr>
        </p:nvGraphicFramePr>
        <p:xfrm>
          <a:off x="2554722" y="4218267"/>
          <a:ext cx="7159939" cy="2228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0BD51E96-DB74-7D88-F1B4-E6D0518FA565}"/>
              </a:ext>
            </a:extLst>
          </p:cNvPr>
          <p:cNvSpPr txBox="1"/>
          <p:nvPr/>
        </p:nvSpPr>
        <p:spPr>
          <a:xfrm>
            <a:off x="4040223" y="4594130"/>
            <a:ext cx="4204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/>
              <a:t>Process Map for requesting Fully Qualified AQD</a:t>
            </a:r>
          </a:p>
        </p:txBody>
      </p:sp>
    </p:spTree>
    <p:extLst>
      <p:ext uri="{BB962C8B-B14F-4D97-AF65-F5344CB8AC3E}">
        <p14:creationId xmlns:p14="http://schemas.microsoft.com/office/powerpoint/2010/main" val="3090839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D9F095F4880D4A9577C7FE03F17B3C" ma:contentTypeVersion="4" ma:contentTypeDescription="Create a new document." ma:contentTypeScope="" ma:versionID="9401c41925c52f6563d41d365e8c1f28">
  <xsd:schema xmlns:xsd="http://www.w3.org/2001/XMLSchema" xmlns:xs="http://www.w3.org/2001/XMLSchema" xmlns:p="http://schemas.microsoft.com/office/2006/metadata/properties" xmlns:ns2="b314ca2c-4e0d-4b05-8c5c-7f821bec0a9c" targetNamespace="http://schemas.microsoft.com/office/2006/metadata/properties" ma:root="true" ma:fieldsID="76f2288cece1128368a240b4c6a25eb1" ns2:_="">
    <xsd:import namespace="b314ca2c-4e0d-4b05-8c5c-7f821bec0a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14ca2c-4e0d-4b05-8c5c-7f821bec0a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93E6F3-B36F-40D7-B93B-C2BD8D1516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14ca2c-4e0d-4b05-8c5c-7f821bec0a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335474-514A-4577-BF93-F4B4837678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4E666E-0FF3-452D-83F0-AB20FDA549A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329</TotalTime>
  <Words>165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LT Channell Brown</dc:creator>
  <cp:lastModifiedBy>Brown, Channell A LT USN COMNAVRESFORCOM VA (USA)</cp:lastModifiedBy>
  <cp:revision>5</cp:revision>
  <dcterms:created xsi:type="dcterms:W3CDTF">2024-01-31T18:30:42Z</dcterms:created>
  <dcterms:modified xsi:type="dcterms:W3CDTF">2024-02-06T15:28:58Z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0x0101003CD9F095F4880D4A9577C7FE03F17B3C</vt:lpwstr>
  </property>
</Properties>
</file>